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8BFA8-B926-1449-AFE7-7C7EE30F9D87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6275685" cy="1386929"/>
          </a:xfrm>
        </p:spPr>
        <p:txBody>
          <a:bodyPr>
            <a:noAutofit/>
          </a:bodyPr>
          <a:lstStyle/>
          <a:p>
            <a:r>
              <a:rPr lang="en-US" sz="2000" dirty="0" smtClean="0"/>
              <a:t>Life Science 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Grade</a:t>
            </a:r>
            <a:br>
              <a:rPr lang="en-US" sz="2000" dirty="0" smtClean="0"/>
            </a:br>
            <a:r>
              <a:rPr lang="en-US" sz="2000" dirty="0" smtClean="0"/>
              <a:t>Mrs. Ludwig [Mrs. </a:t>
            </a:r>
            <a:r>
              <a:rPr lang="en-US" sz="2000" dirty="0" err="1" smtClean="0"/>
              <a:t>Wyland</a:t>
            </a:r>
            <a:r>
              <a:rPr lang="en-US" sz="2000" dirty="0" smtClean="0"/>
              <a:t>]</a:t>
            </a:r>
            <a:br>
              <a:rPr lang="en-US" sz="2000" dirty="0" smtClean="0"/>
            </a:br>
            <a:r>
              <a:rPr lang="en-US" sz="2000" dirty="0" smtClean="0"/>
              <a:t>Week of September 10-14, 2012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400" dirty="0" smtClean="0"/>
              <a:t>We will be viewing </a:t>
            </a:r>
            <a:r>
              <a:rPr lang="en-US" sz="1400" u="sng" dirty="0" smtClean="0"/>
              <a:t>Among the Wild Chimpanzees </a:t>
            </a:r>
            <a:r>
              <a:rPr lang="en-US" sz="1400" dirty="0" smtClean="0"/>
              <a:t>this week to tie the skills scientists use with careers in the field of science.</a:t>
            </a:r>
            <a:endParaRPr lang="en-US" sz="1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31191"/>
            <a:ext cx="6572795" cy="498954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Monday 9/10/2012		Activity…Setting up an experiment (seed plants)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**Outside Double Period—1</a:t>
            </a:r>
            <a:r>
              <a:rPr lang="en-US" sz="20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st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 period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Tuesday 9/11/2012		Activity…Setting up an experiment (seed plants)	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**Outside Double Period– 2</a:t>
            </a:r>
            <a:r>
              <a:rPr lang="en-US" sz="20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nd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 period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Wednesday 9/12/2012	Activity…Setting up an experiment (pds1,2)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QUIZ—Scientific Method (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pds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 1,2,4,5)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Featured Science Career and Scientist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Writing Activity (pd 4,5)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**Outside Double Period– 3</a:t>
            </a:r>
            <a:r>
              <a:rPr lang="en-US" sz="20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rd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 period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Thursday 9/13/2012	QUIZ– Scientific Method (pd 3)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Featured Science Career and Scientist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Writing Activity (pd 1,2,3,5)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**Outside Double Period– 4</a:t>
            </a:r>
            <a:r>
              <a:rPr lang="en-US" sz="20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th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 period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Friday 9/14/2012		Featured Science Career and Scientist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Writing Activity (pd 1,2,3,4)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**Outside Double Period– 5</a:t>
            </a:r>
            <a:r>
              <a:rPr lang="en-US" sz="20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th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 period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PortagoITC TT"/>
              <a:cs typeface="PortagoITC TT"/>
            </a:endParaRPr>
          </a:p>
        </p:txBody>
      </p:sp>
      <p:pic>
        <p:nvPicPr>
          <p:cNvPr id="6" name="Picture 5" descr="EasterIslandDu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686" y="348915"/>
            <a:ext cx="2791989" cy="62718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248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Life Science 7th Grade Mrs. Ludwig [Mrs. Wyland] Week of September 10-14, 2012 We will be viewing Among the Wild Chimpanzees this week to tie the skills scientists use with careers in the field of science.</vt:lpstr>
    </vt:vector>
  </TitlesOfParts>
  <Company>Kutztown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Science 7th Grade Mrs. Ludwig [Mrs. Wyland] Week of August 27-30, 2012</dc:title>
  <dc:creator>admin</dc:creator>
  <cp:lastModifiedBy>admin</cp:lastModifiedBy>
  <cp:revision>6</cp:revision>
  <cp:lastPrinted>2012-08-29T19:18:56Z</cp:lastPrinted>
  <dcterms:created xsi:type="dcterms:W3CDTF">2012-09-07T18:10:36Z</dcterms:created>
  <dcterms:modified xsi:type="dcterms:W3CDTF">2012-09-07T18:11:07Z</dcterms:modified>
</cp:coreProperties>
</file>